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2" r:id="rId3"/>
    <p:sldMasterId id="2147483666" r:id="rId4"/>
  </p:sldMasterIdLst>
  <p:notesMasterIdLst>
    <p:notesMasterId r:id="rId29"/>
  </p:notesMasterIdLst>
  <p:handoutMasterIdLst>
    <p:handoutMasterId r:id="rId30"/>
  </p:handoutMasterIdLst>
  <p:sldIdLst>
    <p:sldId id="265" r:id="rId5"/>
    <p:sldId id="266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9" r:id="rId20"/>
    <p:sldId id="280" r:id="rId21"/>
    <p:sldId id="281" r:id="rId22"/>
    <p:sldId id="282" r:id="rId23"/>
    <p:sldId id="283" r:id="rId24"/>
    <p:sldId id="284" r:id="rId25"/>
    <p:sldId id="286" r:id="rId26"/>
    <p:sldId id="287" r:id="rId27"/>
    <p:sldId id="290" r:id="rId28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31"/>
      <p: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CC00"/>
    <a:srgbClr val="F8F8F8"/>
    <a:srgbClr val="EEECE1"/>
    <a:srgbClr val="C0504D"/>
    <a:srgbClr val="D11034"/>
    <a:srgbClr val="5F6A72"/>
    <a:srgbClr val="782C2C"/>
    <a:srgbClr val="993939"/>
    <a:srgbClr val="A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2" autoAdjust="0"/>
    <p:restoredTop sz="84255" autoAdjust="0"/>
  </p:normalViewPr>
  <p:slideViewPr>
    <p:cSldViewPr>
      <p:cViewPr varScale="1">
        <p:scale>
          <a:sx n="49" d="100"/>
          <a:sy n="49" d="100"/>
        </p:scale>
        <p:origin x="1992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937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109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6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https://cylonjs.com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developers.meethue.com/" TargetMode="External"/><Relationship Id="rId5" Type="http://schemas.openxmlformats.org/officeDocument/2006/relationships/hyperlink" Target="https://developer.nest.com/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</a:t>
            </a:r>
            <a:r>
              <a:rPr lang="en-US"/>
              <a:t>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March 4, 2017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17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6" name="Picture 4" descr="http://ecx.images-amazon.com/images/I/51c0TJpNkwL._SX45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2895600" y="1020562"/>
            <a:ext cx="3806325" cy="28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ondon.nodebots.io/images/catbo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8935"/>
          <a:stretch/>
        </p:blipFill>
        <p:spPr bwMode="auto">
          <a:xfrm>
            <a:off x="6520543" y="1313159"/>
            <a:ext cx="2514600" cy="2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ndroidcentral.com/sites/androidcentral.com/files/styles/large/public/topic_images/2014/nest-stock-image-1.png?itok=UEkMM4_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996550"/>
            <a:ext cx="2901471" cy="2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076854"/>
            <a:ext cx="8583814" cy="260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Nest Smart Thermostat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https://developer.nest.com/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Phillips Hue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http://www.developers.meethue.com/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NodeBots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(Ceylon)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https://cylonjs.com/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763232"/>
            <a:ext cx="8503920" cy="4841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1" y="5669868"/>
            <a:ext cx="850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HueCraft</a:t>
            </a:r>
            <a:r>
              <a:rPr lang="en-US" b="1" dirty="0"/>
              <a:t>: </a:t>
            </a:r>
            <a:r>
              <a:rPr lang="en-US" dirty="0"/>
              <a:t>https://www.youtube.com/watch?v=ovYORLkO5bQ</a:t>
            </a:r>
          </a:p>
        </p:txBody>
      </p:sp>
    </p:spTree>
    <p:extLst>
      <p:ext uri="{BB962C8B-B14F-4D97-AF65-F5344CB8AC3E}">
        <p14:creationId xmlns:p14="http://schemas.microsoft.com/office/powerpoint/2010/main" val="361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Recap</a:t>
            </a:r>
          </a:p>
        </p:txBody>
      </p:sp>
    </p:spTree>
    <p:extLst>
      <p:ext uri="{BB962C8B-B14F-4D97-AF65-F5344CB8AC3E}">
        <p14:creationId xmlns:p14="http://schemas.microsoft.com/office/powerpoint/2010/main" val="36788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 stands for </a:t>
            </a:r>
            <a:r>
              <a:rPr lang="en-US" sz="3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 Notation and is nothing more than simple </a:t>
            </a:r>
            <a:r>
              <a:rPr lang="en-US" sz="3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Objects used as a “</a:t>
            </a:r>
            <a:r>
              <a:rPr lang="en-US" sz="3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interchange format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”. 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768513"/>
            <a:ext cx="8112543" cy="5108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27" y="5976056"/>
            <a:ext cx="913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 is a lightweight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data-interchange format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to correlate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6896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Getting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60" y="2058823"/>
            <a:ext cx="8583814" cy="12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AJAX!!!!!</a:t>
            </a:r>
            <a:endParaRPr lang="en" sz="6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colgate.com/PDP/Ajax_v13/US/EN/locale-assets/images/heros/hero_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22" y="3140708"/>
            <a:ext cx="1458889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Recap</a:t>
            </a:r>
          </a:p>
        </p:txBody>
      </p:sp>
    </p:spTree>
    <p:extLst>
      <p:ext uri="{BB962C8B-B14F-4D97-AF65-F5344CB8AC3E}">
        <p14:creationId xmlns:p14="http://schemas.microsoft.com/office/powerpoint/2010/main" val="1094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" y="2133600"/>
            <a:ext cx="9100511" cy="24931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Url</a:t>
            </a:r>
            <a:r>
              <a:rPr lang="en-US" sz="2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method: ‘get’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81200" y="3581400"/>
            <a:ext cx="1066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19600" y="3581400"/>
            <a:ext cx="1447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10" name="Picture 2" descr="http://www.quickmeme.com/img/bf/bf3e6bb64a3957aa4d710e47afaf1ee79a2f4e6db38cbb2876d2cb6882e44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85609"/>
            <a:ext cx="6553200" cy="54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096000" cy="653854"/>
          </a:xfrm>
        </p:spPr>
        <p:txBody>
          <a:bodyPr>
            <a:normAutofit/>
          </a:bodyPr>
          <a:lstStyle/>
          <a:p>
            <a:r>
              <a:rPr lang="en-US" dirty="0"/>
              <a:t>Welcome to “Full-Stack” Development</a:t>
            </a:r>
          </a:p>
        </p:txBody>
      </p:sp>
      <p:pic>
        <p:nvPicPr>
          <p:cNvPr id="4" name="Picture 3" descr="C:\Users\ahaque89\Downloads\MEAN Deployment Strategy - Page 1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982468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5150480"/>
            <a:ext cx="9155741" cy="1199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Full-Stack Development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concept of building </a:t>
            </a:r>
            <a:r>
              <a:rPr lang="en-US" sz="2000" b="1" i="1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aspect of the web application – from the visuals and interactions, to the data transfer and processing.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329" y="852064"/>
            <a:ext cx="8583814" cy="4786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should…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an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is.</a:t>
            </a:r>
            <a:endParaRPr lang="en-US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means.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Realize that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 Methods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used for retrieving data in databases. 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 how to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 basic AJAX GET Request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jQuery. (i.e. include URL and “GET”)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8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“An Application Programming Interface (API) offers a set of </a:t>
            </a:r>
            <a:r>
              <a:rPr lang="en-US" sz="3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routines, code snippets, and tools for building software applications”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5" name="Picture 2" descr="https://www.akana.com/images/solutions/APIGatew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854"/>
            <a:ext cx="4874160" cy="5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782223"/>
            <a:ext cx="397117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software development APIs are often the </a:t>
            </a:r>
            <a:r>
              <a:rPr lang="en-US" sz="34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bridge</a:t>
            </a:r>
            <a:r>
              <a:rPr lang="en-US" sz="3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between different components </a:t>
            </a:r>
            <a:b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 Cases</a:t>
            </a:r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 Cases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329" y="827435"/>
            <a:ext cx="8583814" cy="5933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Three Common Use-Cases for APIs: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pre-built code for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and sending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to a centralized database (e.g. Weather Data, IMDB Movie Data).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pre-build code for creating or utilizing other software components (e.g. Google Maps, Spotify Tools).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interface with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sensors or hardware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devices. (e.g. Nest Thermostat, Phillips Hue)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#1 – Accessing and Sending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31"/>
          <a:stretch/>
        </p:blipFill>
        <p:spPr>
          <a:xfrm>
            <a:off x="265086" y="672869"/>
            <a:ext cx="3048000" cy="144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63" b="29969"/>
          <a:stretch/>
        </p:blipFill>
        <p:spPr>
          <a:xfrm>
            <a:off x="1919507" y="2276211"/>
            <a:ext cx="6238381" cy="1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8082" b="36422"/>
          <a:stretch/>
        </p:blipFill>
        <p:spPr>
          <a:xfrm>
            <a:off x="109511" y="3655632"/>
            <a:ext cx="4648200" cy="2398820"/>
          </a:xfrm>
          <a:prstGeom prst="rect">
            <a:avLst/>
          </a:prstGeom>
        </p:spPr>
      </p:pic>
      <p:pic>
        <p:nvPicPr>
          <p:cNvPr id="8" name="Picture 2" descr="https://www.data.gov/media/2013/11/Datagov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920128"/>
            <a:ext cx="33337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.tumblr.com/cfpw6nx/6Oklueuir/screen_shot_2011-11-09_at_3.35.08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98" y="3764379"/>
            <a:ext cx="4208942" cy="7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citygridmedia.com/developer/wp-content/uploads/2012/03/Yelp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71" y="4680565"/>
            <a:ext cx="2776980" cy="14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11" y="911508"/>
            <a:ext cx="2189312" cy="10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#2 – Utilizing Pre-Built Code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88481"/>
            <a:ext cx="5486400" cy="3978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88481"/>
            <a:ext cx="2257425" cy="2295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AirBNB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utilizes the Google Maps API to power its entire mapping service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9566</TotalTime>
  <Words>460</Words>
  <Application>Microsoft Office PowerPoint</Application>
  <PresentationFormat>On-screen Show (4:3)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 Light</vt:lpstr>
      <vt:lpstr>Roboto</vt:lpstr>
      <vt:lpstr>Calibri</vt:lpstr>
      <vt:lpstr>UCF - Theme</vt:lpstr>
      <vt:lpstr>Rutgers - Theme</vt:lpstr>
      <vt:lpstr>UTAustin</vt:lpstr>
      <vt:lpstr>Unbranded</vt:lpstr>
      <vt:lpstr>AJAX and APIs</vt:lpstr>
      <vt:lpstr>API Recap</vt:lpstr>
      <vt:lpstr>Recap Questions</vt:lpstr>
      <vt:lpstr>Recap Questions</vt:lpstr>
      <vt:lpstr>Recap Questions</vt:lpstr>
      <vt:lpstr>API Use Cases</vt:lpstr>
      <vt:lpstr>API Use Cases</vt:lpstr>
      <vt:lpstr>Use Case #1 – Accessing and Sending Data</vt:lpstr>
      <vt:lpstr>Use Case #2 – Utilizing Pre-Built Code</vt:lpstr>
      <vt:lpstr>Use Case #3 – Controlling Physical Hardware</vt:lpstr>
      <vt:lpstr>Use Case #3 – Controlling Physical Hardware</vt:lpstr>
      <vt:lpstr>JSON Recap</vt:lpstr>
      <vt:lpstr>Recap Questions</vt:lpstr>
      <vt:lpstr>Recap Questions</vt:lpstr>
      <vt:lpstr>Recap Questions</vt:lpstr>
      <vt:lpstr>Getting Data</vt:lpstr>
      <vt:lpstr>Recap Questions</vt:lpstr>
      <vt:lpstr>Recap Questions</vt:lpstr>
      <vt:lpstr>Recap Questions</vt:lpstr>
      <vt:lpstr>Recap Questions</vt:lpstr>
      <vt:lpstr>Recap Questions</vt:lpstr>
      <vt:lpstr>Welcome to “Full-Stack” Development</vt:lpstr>
      <vt:lpstr>Overview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Lisa Fernandez</cp:lastModifiedBy>
  <cp:revision>1361</cp:revision>
  <cp:lastPrinted>2016-01-30T16:23:56Z</cp:lastPrinted>
  <dcterms:created xsi:type="dcterms:W3CDTF">2015-01-20T17:19:00Z</dcterms:created>
  <dcterms:modified xsi:type="dcterms:W3CDTF">2017-03-03T15:25:53Z</dcterms:modified>
</cp:coreProperties>
</file>